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09.05.2020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Jesus: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„Komm zu mir mit deiner Last!“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Apostelgeschichte 20,35</a:t>
            </a:r>
            <a:r>
              <a:rPr lang="de-DE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Mit meiner ganzen Lebensführung habe ich euch gezeigt, dass wir Arbeit und Mühe nicht scheuen dürfen; denn dann können wir den Bedürftigen helfen, wie es unsere Aufgabe ist. Denkt immer an die Worte, die Jesus, der Herr, selbst gesagt hat: ›Auf dem Geben liegt ein größerer Segen als auf dem Nehmen.‹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Matthäus 11,28-30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28 Kommt her zu mir alle, die ihr mühselig und beladen seid, so will ich euch erquicken</a:t>
            </a:r>
            <a:r>
              <a:rPr lang="de-DE" dirty="0" smtClean="0">
                <a:solidFill>
                  <a:schemeClr val="bg1"/>
                </a:solidFill>
              </a:rPr>
              <a:t>!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29</a:t>
            </a:r>
            <a:r>
              <a:rPr lang="de-DE" dirty="0" smtClean="0">
                <a:solidFill>
                  <a:schemeClr val="bg1"/>
                </a:solidFill>
              </a:rPr>
              <a:t> Nehmt auf euch mein Joch und lernt von mir, denn ich bin sanftmütig und von Herzen demütig; so werdet ihr Ruhe finden für eure Seelen</a:t>
            </a:r>
            <a:r>
              <a:rPr lang="de-DE" dirty="0" smtClean="0">
                <a:solidFill>
                  <a:schemeClr val="bg1"/>
                </a:solidFill>
              </a:rPr>
              <a:t>!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30</a:t>
            </a:r>
            <a:r>
              <a:rPr lang="de-DE" dirty="0" smtClean="0">
                <a:solidFill>
                  <a:schemeClr val="bg1"/>
                </a:solidFill>
              </a:rPr>
              <a:t> Denn mein Joch ist sanft und meine Last ist leicht.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Hebräer 4,9+10: </a:t>
            </a: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9 Somit wartet auf Gottes Volk noch eine Zeit vollkommener Ruhe – die ´wahre` Sabbatfeier.</a:t>
            </a: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10 Denn wer an Gottes Ruhe Anteil bekommt, darf von all seiner Arbeit ausruhen, genauso wie Gott ruhte, als er alles erschaffen hatte.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Matthäus 11,28-30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28 Kommt her zu mir alle, die ihr mühselig und beladen seid, so will ich euch erquicken</a:t>
            </a:r>
            <a:r>
              <a:rPr lang="de-DE" dirty="0" smtClean="0">
                <a:solidFill>
                  <a:schemeClr val="bg1"/>
                </a:solidFill>
              </a:rPr>
              <a:t>!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29</a:t>
            </a:r>
            <a:r>
              <a:rPr lang="de-DE" dirty="0" smtClean="0">
                <a:solidFill>
                  <a:schemeClr val="bg1"/>
                </a:solidFill>
              </a:rPr>
              <a:t> Nehmt auf euch mein Joch und lernt von mir, denn ich bin sanftmütig und von Herzen demütig; so werdet ihr Ruhe finden für eure Seelen</a:t>
            </a:r>
            <a:r>
              <a:rPr lang="de-DE" dirty="0" smtClean="0">
                <a:solidFill>
                  <a:schemeClr val="bg1"/>
                </a:solidFill>
              </a:rPr>
              <a:t>!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30</a:t>
            </a:r>
            <a:r>
              <a:rPr lang="de-DE" dirty="0" smtClean="0">
                <a:solidFill>
                  <a:schemeClr val="bg1"/>
                </a:solidFill>
              </a:rPr>
              <a:t> Denn mein Joch ist sanft und meine Last ist leicht.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Matthäus 11,28-30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28 Kommt her zu mir alle, die ihr mühselig und beladen seid, so will ich euch erquicken</a:t>
            </a:r>
            <a:r>
              <a:rPr lang="de-DE" dirty="0" smtClean="0">
                <a:solidFill>
                  <a:schemeClr val="bg1"/>
                </a:solidFill>
              </a:rPr>
              <a:t>!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29</a:t>
            </a:r>
            <a:r>
              <a:rPr lang="de-DE" dirty="0" smtClean="0">
                <a:solidFill>
                  <a:schemeClr val="bg1"/>
                </a:solidFill>
              </a:rPr>
              <a:t> Nehmt auf euch mein Joch und lernt von mir, denn ich bin sanftmütig und von Herzen demütig; so werdet ihr Ruhe finden für eure Seelen</a:t>
            </a:r>
            <a:r>
              <a:rPr lang="de-DE" dirty="0" smtClean="0">
                <a:solidFill>
                  <a:schemeClr val="bg1"/>
                </a:solidFill>
              </a:rPr>
              <a:t>!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30</a:t>
            </a:r>
            <a:r>
              <a:rPr lang="de-DE" dirty="0" smtClean="0">
                <a:solidFill>
                  <a:schemeClr val="bg1"/>
                </a:solidFill>
              </a:rPr>
              <a:t> Denn mein Joch ist sanft und meine Last ist leicht.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>
                <a:solidFill>
                  <a:schemeClr val="bg1"/>
                </a:solidFill>
              </a:rPr>
              <a:t>Jeremia</a:t>
            </a:r>
            <a:r>
              <a:rPr lang="de-DE" dirty="0" smtClean="0">
                <a:solidFill>
                  <a:schemeClr val="bg1"/>
                </a:solidFill>
              </a:rPr>
              <a:t> 31,5:	</a:t>
            </a: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Denn </a:t>
            </a:r>
            <a:r>
              <a:rPr lang="de-DE" dirty="0" smtClean="0">
                <a:solidFill>
                  <a:schemeClr val="bg1"/>
                </a:solidFill>
              </a:rPr>
              <a:t>ich will die ermattete Seele erquicken und jede schmachtende Seele sättigen!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Psalm 38,5:</a:t>
            </a: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Meine </a:t>
            </a:r>
            <a:r>
              <a:rPr lang="de-DE" dirty="0" smtClean="0">
                <a:solidFill>
                  <a:schemeClr val="bg1"/>
                </a:solidFill>
              </a:rPr>
              <a:t>Schuld ist mir über den Kopf gewachsen, sie ist eine drückende Last, zu schwer für mich zu tragen.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Matthäus 11,28-30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28 Kommt her zu mir alle, die ihr mühselig und beladen seid, so will ich euch erquicken</a:t>
            </a:r>
            <a:r>
              <a:rPr lang="de-DE" dirty="0" smtClean="0">
                <a:solidFill>
                  <a:schemeClr val="bg1"/>
                </a:solidFill>
              </a:rPr>
              <a:t>!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29</a:t>
            </a:r>
            <a:r>
              <a:rPr lang="de-DE" dirty="0" smtClean="0">
                <a:solidFill>
                  <a:schemeClr val="bg1"/>
                </a:solidFill>
              </a:rPr>
              <a:t> Nehmt auf euch mein Joch und lernt von mir, denn ich bin sanftmütig und von Herzen demütig; so werdet ihr Ruhe finden für eure Seelen</a:t>
            </a:r>
            <a:r>
              <a:rPr lang="de-DE" dirty="0" smtClean="0">
                <a:solidFill>
                  <a:schemeClr val="bg1"/>
                </a:solidFill>
              </a:rPr>
              <a:t>!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30</a:t>
            </a:r>
            <a:r>
              <a:rPr lang="de-DE" dirty="0" smtClean="0">
                <a:solidFill>
                  <a:schemeClr val="bg1"/>
                </a:solidFill>
              </a:rPr>
              <a:t> Denn mein Joch ist sanft und meine Last ist leicht.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920879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2.Korinther 8,9:  </a:t>
            </a: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Ihr wisst ja, woran sich die Gnade von Jesus Christus, unserem Herrn, gezeigt hat: Er, der reich war, wurde arm, damit ihr durch seine Armut reich werdet.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Philipper 2,5-8:</a:t>
            </a: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5 Das ist die Haltung, die euren Umgang miteinander bestimmen soll; es ist die Haltung, die Jesus Christus uns vorgelebt hat.</a:t>
            </a: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6 Er, der Gott in allem gleich war und auf einer Stufe mit ihm stand, nutzte seine Macht nicht zu seinem eigenen Vorteil aus.</a:t>
            </a: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7 Im Gegenteil: Er verzichtete auf alle seine Vorrechte und stellte sich auf dieselbe Stufe wie ein Diener. Er wurde einer von uns – ein Mensch wie andere Menschen. </a:t>
            </a: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8 Aber er erniedrigte sich ´noch mehr`: Im Gehorsam gegenüber Gott nahm er sogar den Tod auf sich; er starb am Kreuz ´wie ein Verbrecher`.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Matthäus 10,39:</a:t>
            </a: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Wer sein Leben erhalten will, wird es verlieren; wer aber sein Leben um meinetwillen verliert, wird es finden.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Bildschirmpräsentation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Jesus:  „Komm zu mir mit deiner Last!“</vt:lpstr>
      <vt:lpstr>Matthäus 11,28-30</vt:lpstr>
      <vt:lpstr>Folie 3</vt:lpstr>
      <vt:lpstr>Folie 4</vt:lpstr>
      <vt:lpstr>Matthäus 11,28-30</vt:lpstr>
      <vt:lpstr>Folie 6</vt:lpstr>
      <vt:lpstr>Folie 7</vt:lpstr>
      <vt:lpstr>Folie 8</vt:lpstr>
      <vt:lpstr>Folie 9</vt:lpstr>
      <vt:lpstr>Folie 10</vt:lpstr>
      <vt:lpstr>Matthäus 11,28-30</vt:lpstr>
      <vt:lpstr>Folie 12</vt:lpstr>
      <vt:lpstr>Matthäus 11,28-30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Jesus:  „Komm zu mir mit deiner Last!“</dc:title>
  <dc:creator>Wilfried</dc:creator>
  <cp:lastModifiedBy>Wilfried</cp:lastModifiedBy>
  <cp:revision>3</cp:revision>
  <dcterms:created xsi:type="dcterms:W3CDTF">2020-05-09T10:27:56Z</dcterms:created>
  <dcterms:modified xsi:type="dcterms:W3CDTF">2020-05-09T10:48:04Z</dcterms:modified>
</cp:coreProperties>
</file>