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58" r:id="rId6"/>
    <p:sldId id="263" r:id="rId7"/>
    <p:sldId id="267" r:id="rId8"/>
    <p:sldId id="274" r:id="rId9"/>
    <p:sldId id="259" r:id="rId10"/>
    <p:sldId id="268" r:id="rId11"/>
    <p:sldId id="270" r:id="rId12"/>
    <p:sldId id="260" r:id="rId13"/>
    <p:sldId id="271" r:id="rId14"/>
    <p:sldId id="273" r:id="rId15"/>
    <p:sldId id="261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Vier Dinge, die für die gesunde Entwicklung der Gemeinde unerlässlich sind!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1.Thessalonicher 5,25-28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5"/>
            <a:ext cx="11049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25 Brüder, betet für uns!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26 Grüßt alle Brüder mit einem heiligen Kuss!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27 Ich beschwöre euch bei dem Herrn, dass dieser Brief allen heiligen Brüdern vorgelesen wird.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28 Die Gnade unseres Herrn Jesus Christus sei mit euch! Amen.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25 Brüder, betet für uns!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26 Grüßt alle Brüder mit einem heiligen Kuss!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27 Ich beschwöre euch bei dem Herrn, dass dieser Brief allen heiligen Brüdern vorgelesen wird.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28 Die Gnade unseres Herrn Jesus Christus sei mit euch! Amen.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25 Brüder, betet für uns!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26 Grüßt alle Brüder mit einem heiligen Kuss!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27 Ich beschwöre euch bei dem Herrn, dass dieser Brief allen heiligen Brüdern vorgelesen wird.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28 Die Gnade unseres Herrn Jesus Christus sei mit euch! Amen.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Vier Dinge</a:t>
            </a:r>
            <a:r>
              <a:rPr lang="de-DE" dirty="0" smtClean="0">
                <a:solidFill>
                  <a:schemeClr val="bg1"/>
                </a:solidFill>
              </a:rPr>
              <a:t>, die für die gesunde Entwicklung der Gemeinde unerlässlich sind: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		</a:t>
            </a:r>
            <a:r>
              <a:rPr lang="de-DE" dirty="0" smtClean="0">
                <a:solidFill>
                  <a:srgbClr val="FFFF00"/>
                </a:solidFill>
              </a:rPr>
              <a:t>Gebet</a:t>
            </a: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		Herzlichkeit</a:t>
            </a: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		Gottes Wort</a:t>
            </a: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		Gnade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1.Thessalonicher 5,25-28</a:t>
            </a:r>
            <a:br>
              <a:rPr lang="de-DE" dirty="0" smtClean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25355"/>
          </a:xfrm>
        </p:spPr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25 Brüder, betet für uns!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26 Grüßt alle Brüder mit einem heiligen Kuss!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27 Ich beschwöre euch bei dem Herrn, dass dieser Brief allen heiligen Brüdern vorgelesen wird.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28 Die Gnade unseres Herrn Jesus Christus sei mit euch! Amen.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371975" cy="244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1.Thessalonicher 5,25-28</a:t>
            </a:r>
            <a:br>
              <a:rPr lang="de-DE" dirty="0" smtClean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25355"/>
          </a:xfrm>
        </p:spPr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25 Brüder, betet für uns!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26 Grüßt alle Brüder mit einem heiligen Kuss!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27 Ich beschwöre euch bei dem Herrn, dass dieser Brief allen heiligen Brüdern vorgelesen wird.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28 Die Gnade unseres Herrn Jesus Christus sei mit euch! Amen.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25 Brüder, betet für uns!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26 Grüßt alle Brüder mit einem heiligen Kuss!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27 Ich beschwöre euch bei dem Herrn, dass dieser Brief allen heiligen Brüdern vorgelesen wird.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28 Die Gnade unseres Herrn Jesus Christus sei mit euch! Amen.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10569"/>
            <a:ext cx="47625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25 Brüder, betet für uns!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26 Grüßt alle Brüder mit einem heiligen Kuss!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27 Ich beschwöre euch bei dem Herrn, dass dieser Brief allen heiligen Brüdern vorgelesen wird.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28 Die Gnade unseres Herrn Jesus Christus sei mit euch! Amen.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9594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25 Brüder, betet für uns!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26 Grüßt alle Brüder mit einem heiligen Kuss!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27 Ich beschwöre euch bei dem Herrn, dass dieser Brief allen heiligen Brüdern vorgelesen wird.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28 Die Gnade unseres Herrn Jesus Christus sei mit euch! Amen.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Bildschirmpräsentation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Vier Dinge, die für die gesunde Entwicklung der Gemeinde unerlässlich sind!</vt:lpstr>
      <vt:lpstr>1.Thessalonicher 5,25-28 </vt:lpstr>
      <vt:lpstr>Folie 3</vt:lpstr>
      <vt:lpstr>1.Thessalonicher 5,25-28 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Wilfried</dc:creator>
  <cp:lastModifiedBy>Wilfried</cp:lastModifiedBy>
  <cp:revision>6</cp:revision>
  <dcterms:created xsi:type="dcterms:W3CDTF">2020-07-10T09:24:50Z</dcterms:created>
  <dcterms:modified xsi:type="dcterms:W3CDTF">2020-07-10T10:11:32Z</dcterms:modified>
</cp:coreProperties>
</file>